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84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0" d="100"/>
          <a:sy n="80" d="100"/>
        </p:scale>
        <p:origin x="107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it-IT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13-17 November 2023, Chicago, IL,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662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WG2#160, </a:t>
            </a:r>
            <a:r>
              <a:rPr lang="it-IT" altLang="de-DE" sz="1200" dirty="0">
                <a:solidFill>
                  <a:schemeClr val="bg1"/>
                </a:solidFill>
              </a:rPr>
              <a:t>13-17 November 2023, Chicago, IL,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200" b="1" dirty="0"/>
              <a:t>TEI18_SLAMUP</a:t>
            </a:r>
            <a:r>
              <a:rPr lang="en-US" altLang="de-DE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200" b="1" dirty="0"/>
              <a:t>Status </a:t>
            </a:r>
            <a:r>
              <a:rPr lang="en-GB" altLang="zh-CN" sz="3200" b="1" dirty="0"/>
              <a:t>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b="1" dirty="0"/>
              <a:t>Uri Baniel</a:t>
            </a:r>
            <a:br>
              <a:rPr lang="en-US" altLang="en-US" sz="1800" b="1" dirty="0"/>
            </a:br>
            <a:r>
              <a:rPr lang="en-US" altLang="en-US" sz="1800" b="1" dirty="0"/>
              <a:t>Oracle (Rapporteur)</a:t>
            </a:r>
            <a:endParaRPr lang="en-GB" altLang="en-US" sz="1800" b="1" dirty="0"/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S2-2313852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SLAMUP </a:t>
            </a:r>
            <a:r>
              <a:rPr lang="en-US" altLang="de-DE" sz="2800" b="1" dirty="0"/>
              <a:t>status after SA2#160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CHF selection by the AMF, including PCF new functionality were updated based on the LS from SA5 (S2-2311975).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PCF/UDR capabilities of Dynamically storing/keeping identifiers and statuses of policy counters were added.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UE/RAN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 (in SA2 #160):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incoming LS was discussed. 3 CRs were agreed (1 CR 23.501, 2 CRs 23.503).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4621178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TEI18_SLAMUP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Spending Limits for AM and UE Policies in the 5GC</a:t>
                      </a:r>
                      <a:endParaRPr lang="de-DE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Apr,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S2-2207832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24AFA87-179B-41A7-88D3-06CA84A19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7294"/>
            <a:ext cx="5083840" cy="520996"/>
          </a:xfrm>
        </p:spPr>
        <p:txBody>
          <a:bodyPr/>
          <a:lstStyle/>
          <a:p>
            <a:r>
              <a:rPr lang="en-US" altLang="de-DE" sz="2800" b="1" dirty="0"/>
              <a:t>TEI18_SLAMUP Work Plan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81F9BA-1067-4579-B3E1-35BA492B2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Next-&gt;Next Meeting (SA2#160-E)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>
              <a:spcBef>
                <a:spcPts val="0"/>
              </a:spcBef>
              <a:spcAft>
                <a:spcPts val="0"/>
              </a:spcAft>
              <a:buNone/>
              <a:tabLst>
                <a:tab pos="914400" algn="l"/>
              </a:tabLst>
            </a:pPr>
            <a:endParaRPr lang="en-US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initial DP and WID.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DP and WID re-submitted along with 4 draft CRs.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SA2#153: No SLAMUP work.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SA2#154AH-E: </a:t>
            </a:r>
            <a:r>
              <a:rPr lang="en-US" sz="1100" dirty="0"/>
              <a:t>N</a:t>
            </a:r>
            <a:r>
              <a:rPr lang="en-US" altLang="zh-CN" sz="1100" dirty="0"/>
              <a:t>ormative work (LS Out to SA5, 4 CRs).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SA2#155: No SLAMUP work.</a:t>
            </a:r>
            <a:endParaRPr lang="en-US" sz="1100" dirty="0">
              <a:solidFill>
                <a:schemeClr val="bg1">
                  <a:lumMod val="6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SA2#156-E: No SLAMUP work.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05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SA2#157: 3 Alignment CRs.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05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SA2#158: LS Out to SA5.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05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SA2#160: 1 Alignment CR + LS In triggered 2 CRs.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9301A04F-0FCB-4DE5-BCCB-D47A6A8FE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247255"/>
              </p:ext>
            </p:extLst>
          </p:nvPr>
        </p:nvGraphicFramePr>
        <p:xfrm>
          <a:off x="382772" y="2217466"/>
          <a:ext cx="609600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val="122025673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761683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200123499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52143028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204395414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201542923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95877413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25582682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319125553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371862899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val="190892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+mn-lt"/>
                        </a:rPr>
                        <a:t>May, 22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+mn-lt"/>
                        </a:rPr>
                        <a:t>Aug, 22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+mn-lt"/>
                        </a:rPr>
                        <a:t>Jan, 23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  <a:latin typeface="+mn-lt"/>
                        </a:rPr>
                        <a:t>Feb, 23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April,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May,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Aug, 21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Nov, 13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44378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WID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Normative TU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TU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#151-E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#152-E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#154AH-E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#155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#156-E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#157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#158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#160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64879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SLAMUP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0.125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20670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52123</TotalTime>
  <Words>291</Words>
  <Application>Microsoft Office PowerPoint</Application>
  <PresentationFormat>On-screen Show (4:3)</PresentationFormat>
  <Paragraphs>83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TEI18_SLAMUP Status Report </vt:lpstr>
      <vt:lpstr>SLAMUP status after SA2#160</vt:lpstr>
      <vt:lpstr>TEI18_SLAMUP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Oracle85</cp:lastModifiedBy>
  <cp:revision>1951</cp:revision>
  <dcterms:created xsi:type="dcterms:W3CDTF">2008-08-30T09:32:10Z</dcterms:created>
  <dcterms:modified xsi:type="dcterms:W3CDTF">2023-11-21T03:53:55Z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